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Lst>
  <p:sldIdLst>
    <p:sldId id="265" r:id="rId5"/>
    <p:sldId id="258" r:id="rId6"/>
    <p:sldId id="259" r:id="rId7"/>
    <p:sldId id="260" r:id="rId8"/>
    <p:sldId id="261" r:id="rId9"/>
    <p:sldId id="257"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0CB02-0DD7-4E9D-83E2-6DD5D6BAD5FD}" v="1" dt="2020-10-08T15:51:57.633"/>
    <p1510:client id="{3BB6A310-3BDC-4584-B216-F7EBD37CC3C2}" v="11" dt="2020-10-08T15:32:22.959"/>
    <p1510:client id="{48AF225F-4C7A-4829-A21A-C05A06D4672B}" v="82" dt="2020-10-08T16:20:35.881"/>
    <p1510:client id="{4DE81FD7-8C95-4E7A-9BAE-47B5C4BA9432}" v="73" dt="2020-10-08T16:54:41.201"/>
    <p1510:client id="{7DC2A028-39DA-4BF5-8A10-82B57251577F}" v="3" dt="2020-10-08T19:14:24.802"/>
    <p1510:client id="{E7A55528-65B8-4367-87FF-B0FBB3EB9898}" v="50" dt="2020-10-08T15:24:40.168"/>
    <p1510:client id="{E9BF1A64-1716-411F-AA98-EC6594991A4C}" v="13" dt="2020-10-09T18:47:23.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Blyszczak" userId="S::peter.blyszczak@concordia.ca::7113cf77-7406-495f-b32f-8cf911911689" providerId="AD" clId="Web-{E7A55528-65B8-4367-87FF-B0FBB3EB9898}"/>
    <pc:docChg chg="modSld">
      <pc:chgData name="Peter Blyszczak" userId="S::peter.blyszczak@concordia.ca::7113cf77-7406-495f-b32f-8cf911911689" providerId="AD" clId="Web-{E7A55528-65B8-4367-87FF-B0FBB3EB9898}" dt="2020-10-08T15:24:36.699" v="48" actId="20577"/>
      <pc:docMkLst>
        <pc:docMk/>
      </pc:docMkLst>
      <pc:sldChg chg="modSp">
        <pc:chgData name="Peter Blyszczak" userId="S::peter.blyszczak@concordia.ca::7113cf77-7406-495f-b32f-8cf911911689" providerId="AD" clId="Web-{E7A55528-65B8-4367-87FF-B0FBB3EB9898}" dt="2020-10-08T15:24:36.699" v="48" actId="20577"/>
        <pc:sldMkLst>
          <pc:docMk/>
          <pc:sldMk cId="3476647108" sldId="259"/>
        </pc:sldMkLst>
        <pc:spChg chg="mod">
          <ac:chgData name="Peter Blyszczak" userId="S::peter.blyszczak@concordia.ca::7113cf77-7406-495f-b32f-8cf911911689" providerId="AD" clId="Web-{E7A55528-65B8-4367-87FF-B0FBB3EB9898}" dt="2020-10-08T15:24:36.699" v="48" actId="20577"/>
          <ac:spMkLst>
            <pc:docMk/>
            <pc:sldMk cId="3476647108" sldId="259"/>
            <ac:spMk id="24" creationId="{2B9ADB05-AC38-DB45-BE8D-96BCFAA1797F}"/>
          </ac:spMkLst>
        </pc:spChg>
      </pc:sldChg>
      <pc:sldChg chg="modSp">
        <pc:chgData name="Peter Blyszczak" userId="S::peter.blyszczak@concordia.ca::7113cf77-7406-495f-b32f-8cf911911689" providerId="AD" clId="Web-{E7A55528-65B8-4367-87FF-B0FBB3EB9898}" dt="2020-10-08T15:23:55.730" v="13" actId="20577"/>
        <pc:sldMkLst>
          <pc:docMk/>
          <pc:sldMk cId="2083295092" sldId="265"/>
        </pc:sldMkLst>
        <pc:spChg chg="mod">
          <ac:chgData name="Peter Blyszczak" userId="S::peter.blyszczak@concordia.ca::7113cf77-7406-495f-b32f-8cf911911689" providerId="AD" clId="Web-{E7A55528-65B8-4367-87FF-B0FBB3EB9898}" dt="2020-10-08T15:23:55.730" v="13" actId="20577"/>
          <ac:spMkLst>
            <pc:docMk/>
            <pc:sldMk cId="2083295092" sldId="265"/>
            <ac:spMk id="4" creationId="{D6E28D9C-5AAD-4B4B-BC25-2A001F65CCA2}"/>
          </ac:spMkLst>
        </pc:spChg>
      </pc:sldChg>
    </pc:docChg>
  </pc:docChgLst>
  <pc:docChgLst>
    <pc:chgData name="Peter Blyszczak" userId="S::peter.blyszczak@concordia.ca::7113cf77-7406-495f-b32f-8cf911911689" providerId="AD" clId="Web-{7DC2A028-39DA-4BF5-8A10-82B57251577F}"/>
    <pc:docChg chg="modSld">
      <pc:chgData name="Peter Blyszczak" userId="S::peter.blyszczak@concordia.ca::7113cf77-7406-495f-b32f-8cf911911689" providerId="AD" clId="Web-{7DC2A028-39DA-4BF5-8A10-82B57251577F}" dt="2020-10-08T19:14:24.802" v="2" actId="20577"/>
      <pc:docMkLst>
        <pc:docMk/>
      </pc:docMkLst>
      <pc:sldChg chg="modSp">
        <pc:chgData name="Peter Blyszczak" userId="S::peter.blyszczak@concordia.ca::7113cf77-7406-495f-b32f-8cf911911689" providerId="AD" clId="Web-{7DC2A028-39DA-4BF5-8A10-82B57251577F}" dt="2020-10-08T19:14:24.802" v="2" actId="20577"/>
        <pc:sldMkLst>
          <pc:docMk/>
          <pc:sldMk cId="2083295092" sldId="265"/>
        </pc:sldMkLst>
        <pc:spChg chg="mod">
          <ac:chgData name="Peter Blyszczak" userId="S::peter.blyszczak@concordia.ca::7113cf77-7406-495f-b32f-8cf911911689" providerId="AD" clId="Web-{7DC2A028-39DA-4BF5-8A10-82B57251577F}" dt="2020-10-08T19:14:24.802" v="2" actId="20577"/>
          <ac:spMkLst>
            <pc:docMk/>
            <pc:sldMk cId="2083295092" sldId="265"/>
            <ac:spMk id="6" creationId="{1D3459B4-CDCE-C342-8D5F-F9A3A556A3E3}"/>
          </ac:spMkLst>
        </pc:spChg>
      </pc:sldChg>
    </pc:docChg>
  </pc:docChgLst>
  <pc:docChgLst>
    <pc:chgData name="Peter Blyszczak" userId="S::peter.blyszczak@concordia.ca::7113cf77-7406-495f-b32f-8cf911911689" providerId="AD" clId="Web-{48AF225F-4C7A-4829-A21A-C05A06D4672B}"/>
    <pc:docChg chg="modSld">
      <pc:chgData name="Peter Blyszczak" userId="S::peter.blyszczak@concordia.ca::7113cf77-7406-495f-b32f-8cf911911689" providerId="AD" clId="Web-{48AF225F-4C7A-4829-A21A-C05A06D4672B}" dt="2020-10-08T16:20:35.881" v="81" actId="20577"/>
      <pc:docMkLst>
        <pc:docMk/>
      </pc:docMkLst>
      <pc:sldChg chg="modSp">
        <pc:chgData name="Peter Blyszczak" userId="S::peter.blyszczak@concordia.ca::7113cf77-7406-495f-b32f-8cf911911689" providerId="AD" clId="Web-{48AF225F-4C7A-4829-A21A-C05A06D4672B}" dt="2020-10-08T16:20:35.881" v="81" actId="20577"/>
        <pc:sldMkLst>
          <pc:docMk/>
          <pc:sldMk cId="2083295092" sldId="265"/>
        </pc:sldMkLst>
        <pc:spChg chg="mod">
          <ac:chgData name="Peter Blyszczak" userId="S::peter.blyszczak@concordia.ca::7113cf77-7406-495f-b32f-8cf911911689" providerId="AD" clId="Web-{48AF225F-4C7A-4829-A21A-C05A06D4672B}" dt="2020-10-08T16:20:35.881" v="81" actId="20577"/>
          <ac:spMkLst>
            <pc:docMk/>
            <pc:sldMk cId="2083295092" sldId="265"/>
            <ac:spMk id="6" creationId="{1D3459B4-CDCE-C342-8D5F-F9A3A556A3E3}"/>
          </ac:spMkLst>
        </pc:spChg>
      </pc:sldChg>
    </pc:docChg>
  </pc:docChgLst>
  <pc:docChgLst>
    <pc:chgData name="Peter Blyszczak" userId="S::peter.blyszczak@concordia.ca::7113cf77-7406-495f-b32f-8cf911911689" providerId="AD" clId="Web-{3BB6A310-3BDC-4584-B216-F7EBD37CC3C2}"/>
    <pc:docChg chg="modSld">
      <pc:chgData name="Peter Blyszczak" userId="S::peter.blyszczak@concordia.ca::7113cf77-7406-495f-b32f-8cf911911689" providerId="AD" clId="Web-{3BB6A310-3BDC-4584-B216-F7EBD37CC3C2}" dt="2020-10-08T15:32:22.959" v="8" actId="14100"/>
      <pc:docMkLst>
        <pc:docMk/>
      </pc:docMkLst>
      <pc:sldChg chg="addSp delSp modSp">
        <pc:chgData name="Peter Blyszczak" userId="S::peter.blyszczak@concordia.ca::7113cf77-7406-495f-b32f-8cf911911689" providerId="AD" clId="Web-{3BB6A310-3BDC-4584-B216-F7EBD37CC3C2}" dt="2020-10-08T15:32:22.959" v="8" actId="14100"/>
        <pc:sldMkLst>
          <pc:docMk/>
          <pc:sldMk cId="3476647108" sldId="259"/>
        </pc:sldMkLst>
        <pc:picChg chg="add mod">
          <ac:chgData name="Peter Blyszczak" userId="S::peter.blyszczak@concordia.ca::7113cf77-7406-495f-b32f-8cf911911689" providerId="AD" clId="Web-{3BB6A310-3BDC-4584-B216-F7EBD37CC3C2}" dt="2020-10-08T15:32:22.959" v="8" actId="14100"/>
          <ac:picMkLst>
            <pc:docMk/>
            <pc:sldMk cId="3476647108" sldId="259"/>
            <ac:picMk id="2" creationId="{666DE310-B8CE-4795-9797-F3CF7C03C88A}"/>
          </ac:picMkLst>
        </pc:picChg>
        <pc:picChg chg="del">
          <ac:chgData name="Peter Blyszczak" userId="S::peter.blyszczak@concordia.ca::7113cf77-7406-495f-b32f-8cf911911689" providerId="AD" clId="Web-{3BB6A310-3BDC-4584-B216-F7EBD37CC3C2}" dt="2020-10-08T15:32:07.615" v="5"/>
          <ac:picMkLst>
            <pc:docMk/>
            <pc:sldMk cId="3476647108" sldId="259"/>
            <ac:picMk id="3" creationId="{BA2225AE-8159-364B-8AB6-C827EE0EA5A5}"/>
          </ac:picMkLst>
        </pc:picChg>
      </pc:sldChg>
      <pc:sldChg chg="addSp delSp modSp">
        <pc:chgData name="Peter Blyszczak" userId="S::peter.blyszczak@concordia.ca::7113cf77-7406-495f-b32f-8cf911911689" providerId="AD" clId="Web-{3BB6A310-3BDC-4584-B216-F7EBD37CC3C2}" dt="2020-10-08T15:31:27.083" v="4" actId="1076"/>
        <pc:sldMkLst>
          <pc:docMk/>
          <pc:sldMk cId="3650147979" sldId="260"/>
        </pc:sldMkLst>
        <pc:picChg chg="add mod">
          <ac:chgData name="Peter Blyszczak" userId="S::peter.blyszczak@concordia.ca::7113cf77-7406-495f-b32f-8cf911911689" providerId="AD" clId="Web-{3BB6A310-3BDC-4584-B216-F7EBD37CC3C2}" dt="2020-10-08T15:31:27.083" v="4" actId="1076"/>
          <ac:picMkLst>
            <pc:docMk/>
            <pc:sldMk cId="3650147979" sldId="260"/>
            <ac:picMk id="2" creationId="{9D54EC5D-1D70-446B-9B5A-7F5D4C00CD11}"/>
          </ac:picMkLst>
        </pc:picChg>
        <pc:picChg chg="del">
          <ac:chgData name="Peter Blyszczak" userId="S::peter.blyszczak@concordia.ca::7113cf77-7406-495f-b32f-8cf911911689" providerId="AD" clId="Web-{3BB6A310-3BDC-4584-B216-F7EBD37CC3C2}" dt="2020-10-08T15:30:46.114" v="0"/>
          <ac:picMkLst>
            <pc:docMk/>
            <pc:sldMk cId="3650147979" sldId="260"/>
            <ac:picMk id="3" creationId="{DF57D2E9-E9FF-AB49-95C4-65565F6BA7BA}"/>
          </ac:picMkLst>
        </pc:picChg>
      </pc:sldChg>
    </pc:docChg>
  </pc:docChgLst>
  <pc:docChgLst>
    <pc:chgData name="Peter Blyszczak" userId="S::peter.blyszczak@concordia.ca::7113cf77-7406-495f-b32f-8cf911911689" providerId="AD" clId="Web-{02C0CB02-0DD7-4E9D-83E2-6DD5D6BAD5FD}"/>
    <pc:docChg chg="modSld">
      <pc:chgData name="Peter Blyszczak" userId="S::peter.blyszczak@concordia.ca::7113cf77-7406-495f-b32f-8cf911911689" providerId="AD" clId="Web-{02C0CB02-0DD7-4E9D-83E2-6DD5D6BAD5FD}" dt="2020-10-08T15:51:57.633" v="0"/>
      <pc:docMkLst>
        <pc:docMk/>
      </pc:docMkLst>
      <pc:sldChg chg="delSp delAnim">
        <pc:chgData name="Peter Blyszczak" userId="S::peter.blyszczak@concordia.ca::7113cf77-7406-495f-b32f-8cf911911689" providerId="AD" clId="Web-{02C0CB02-0DD7-4E9D-83E2-6DD5D6BAD5FD}" dt="2020-10-08T15:51:57.633" v="0"/>
        <pc:sldMkLst>
          <pc:docMk/>
          <pc:sldMk cId="275521722" sldId="261"/>
        </pc:sldMkLst>
        <pc:picChg chg="del">
          <ac:chgData name="Peter Blyszczak" userId="S::peter.blyszczak@concordia.ca::7113cf77-7406-495f-b32f-8cf911911689" providerId="AD" clId="Web-{02C0CB02-0DD7-4E9D-83E2-6DD5D6BAD5FD}" dt="2020-10-08T15:51:57.633" v="0"/>
          <ac:picMkLst>
            <pc:docMk/>
            <pc:sldMk cId="275521722" sldId="261"/>
            <ac:picMk id="18" creationId="{3CA6B840-4F4B-5D43-B872-7C47883ACE0B}"/>
          </ac:picMkLst>
        </pc:picChg>
      </pc:sldChg>
    </pc:docChg>
  </pc:docChgLst>
  <pc:docChgLst>
    <pc:chgData name="Peter Blyszczak" userId="S::peter.blyszczak@concordia.ca::7113cf77-7406-495f-b32f-8cf911911689" providerId="AD" clId="Web-{E9BF1A64-1716-411F-AA98-EC6594991A4C}"/>
    <pc:docChg chg="addSld delSld">
      <pc:chgData name="Peter Blyszczak" userId="S::peter.blyszczak@concordia.ca::7113cf77-7406-495f-b32f-8cf911911689" providerId="AD" clId="Web-{E9BF1A64-1716-411F-AA98-EC6594991A4C}" dt="2020-10-09T18:47:21.396" v="1"/>
      <pc:docMkLst>
        <pc:docMk/>
      </pc:docMkLst>
      <pc:sldChg chg="add del">
        <pc:chgData name="Peter Blyszczak" userId="S::peter.blyszczak@concordia.ca::7113cf77-7406-495f-b32f-8cf911911689" providerId="AD" clId="Web-{E9BF1A64-1716-411F-AA98-EC6594991A4C}" dt="2020-10-09T18:47:21.396" v="1"/>
        <pc:sldMkLst>
          <pc:docMk/>
          <pc:sldMk cId="2083295092" sldId="265"/>
        </pc:sldMkLst>
      </pc:sldChg>
    </pc:docChg>
  </pc:docChgLst>
  <pc:docChgLst>
    <pc:chgData name="Peter Blyszczak" userId="7113cf77-7406-495f-b32f-8cf911911689" providerId="ADAL" clId="{8C4B1BA0-BFE2-E04D-9C38-2C04ACBB8687}"/>
    <pc:docChg chg="modSld">
      <pc:chgData name="Peter Blyszczak" userId="7113cf77-7406-495f-b32f-8cf911911689" providerId="ADAL" clId="{8C4B1BA0-BFE2-E04D-9C38-2C04ACBB8687}" dt="2020-10-08T15:59:22.823" v="50"/>
      <pc:docMkLst>
        <pc:docMk/>
      </pc:docMkLst>
      <pc:sldChg chg="addSp modSp mod modAnim">
        <pc:chgData name="Peter Blyszczak" userId="7113cf77-7406-495f-b32f-8cf911911689" providerId="ADAL" clId="{8C4B1BA0-BFE2-E04D-9C38-2C04ACBB8687}" dt="2020-10-08T15:59:22.823" v="50"/>
        <pc:sldMkLst>
          <pc:docMk/>
          <pc:sldMk cId="275521722" sldId="261"/>
        </pc:sldMkLst>
        <pc:picChg chg="add mod">
          <ac:chgData name="Peter Blyszczak" userId="7113cf77-7406-495f-b32f-8cf911911689" providerId="ADAL" clId="{8C4B1BA0-BFE2-E04D-9C38-2C04ACBB8687}" dt="2020-10-08T15:59:22.823" v="50"/>
          <ac:picMkLst>
            <pc:docMk/>
            <pc:sldMk cId="275521722" sldId="261"/>
            <ac:picMk id="2" creationId="{A858CC0E-8B8A-C540-8427-29455D45B4C7}"/>
          </ac:picMkLst>
        </pc:picChg>
      </pc:sldChg>
    </pc:docChg>
  </pc:docChgLst>
  <pc:docChgLst>
    <pc:chgData name="Peter Blyszczak" userId="S::peter.blyszczak@concordia.ca::7113cf77-7406-495f-b32f-8cf911911689" providerId="AD" clId="Web-{4DE81FD7-8C95-4E7A-9BAE-47B5C4BA9432}"/>
    <pc:docChg chg="delSld modSld">
      <pc:chgData name="Peter Blyszczak" userId="S::peter.blyszczak@concordia.ca::7113cf77-7406-495f-b32f-8cf911911689" providerId="AD" clId="Web-{4DE81FD7-8C95-4E7A-9BAE-47B5C4BA9432}" dt="2020-10-08T16:54:41.201" v="69" actId="20577"/>
      <pc:docMkLst>
        <pc:docMk/>
      </pc:docMkLst>
      <pc:sldChg chg="del">
        <pc:chgData name="Peter Blyszczak" userId="S::peter.blyszczak@concordia.ca::7113cf77-7406-495f-b32f-8cf911911689" providerId="AD" clId="Web-{4DE81FD7-8C95-4E7A-9BAE-47B5C4BA9432}" dt="2020-10-08T16:53:14.931" v="46"/>
        <pc:sldMkLst>
          <pc:docMk/>
          <pc:sldMk cId="4122830978" sldId="264"/>
        </pc:sldMkLst>
      </pc:sldChg>
      <pc:sldChg chg="addSp modSp">
        <pc:chgData name="Peter Blyszczak" userId="S::peter.blyszczak@concordia.ca::7113cf77-7406-495f-b32f-8cf911911689" providerId="AD" clId="Web-{4DE81FD7-8C95-4E7A-9BAE-47B5C4BA9432}" dt="2020-10-08T16:54:41.201" v="68" actId="20577"/>
        <pc:sldMkLst>
          <pc:docMk/>
          <pc:sldMk cId="2083295092" sldId="265"/>
        </pc:sldMkLst>
        <pc:spChg chg="mod">
          <ac:chgData name="Peter Blyszczak" userId="S::peter.blyszczak@concordia.ca::7113cf77-7406-495f-b32f-8cf911911689" providerId="AD" clId="Web-{4DE81FD7-8C95-4E7A-9BAE-47B5C4BA9432}" dt="2020-10-08T16:54:24.137" v="54" actId="20577"/>
          <ac:spMkLst>
            <pc:docMk/>
            <pc:sldMk cId="2083295092" sldId="265"/>
            <ac:spMk id="2" creationId="{1E870BF6-1842-1D44-AA9A-B9853DF38155}"/>
          </ac:spMkLst>
        </pc:spChg>
        <pc:spChg chg="mod">
          <ac:chgData name="Peter Blyszczak" userId="S::peter.blyszczak@concordia.ca::7113cf77-7406-495f-b32f-8cf911911689" providerId="AD" clId="Web-{4DE81FD7-8C95-4E7A-9BAE-47B5C4BA9432}" dt="2020-10-08T16:53:06.649" v="45" actId="14100"/>
          <ac:spMkLst>
            <pc:docMk/>
            <pc:sldMk cId="2083295092" sldId="265"/>
            <ac:spMk id="4" creationId="{D6E28D9C-5AAD-4B4B-BC25-2A001F65CCA2}"/>
          </ac:spMkLst>
        </pc:spChg>
        <pc:spChg chg="mod">
          <ac:chgData name="Peter Blyszczak" userId="S::peter.blyszczak@concordia.ca::7113cf77-7406-495f-b32f-8cf911911689" providerId="AD" clId="Web-{4DE81FD7-8C95-4E7A-9BAE-47B5C4BA9432}" dt="2020-10-08T16:54:41.201" v="68" actId="20577"/>
          <ac:spMkLst>
            <pc:docMk/>
            <pc:sldMk cId="2083295092" sldId="265"/>
            <ac:spMk id="5" creationId="{19258598-3D91-334E-93E7-E0E87442F9BA}"/>
          </ac:spMkLst>
        </pc:spChg>
        <pc:spChg chg="mod">
          <ac:chgData name="Peter Blyszczak" userId="S::peter.blyszczak@concordia.ca::7113cf77-7406-495f-b32f-8cf911911689" providerId="AD" clId="Web-{4DE81FD7-8C95-4E7A-9BAE-47B5C4BA9432}" dt="2020-10-08T16:49:38.013" v="35" actId="1076"/>
          <ac:spMkLst>
            <pc:docMk/>
            <pc:sldMk cId="2083295092" sldId="265"/>
            <ac:spMk id="6" creationId="{1D3459B4-CDCE-C342-8D5F-F9A3A556A3E3}"/>
          </ac:spMkLst>
        </pc:spChg>
        <pc:picChg chg="mod">
          <ac:chgData name="Peter Blyszczak" userId="S::peter.blyszczak@concordia.ca::7113cf77-7406-495f-b32f-8cf911911689" providerId="AD" clId="Web-{4DE81FD7-8C95-4E7A-9BAE-47B5C4BA9432}" dt="2020-10-08T16:49:04.277" v="31" actId="1076"/>
          <ac:picMkLst>
            <pc:docMk/>
            <pc:sldMk cId="2083295092" sldId="265"/>
            <ac:picMk id="3" creationId="{212A27EB-5DE5-41C7-9CA2-2696CD22ACCF}"/>
          </ac:picMkLst>
        </pc:picChg>
        <pc:picChg chg="add mod ord modCrop">
          <ac:chgData name="Peter Blyszczak" userId="S::peter.blyszczak@concordia.ca::7113cf77-7406-495f-b32f-8cf911911689" providerId="AD" clId="Web-{4DE81FD7-8C95-4E7A-9BAE-47B5C4BA9432}" dt="2020-10-08T16:49:04.277" v="32" actId="1076"/>
          <ac:picMkLst>
            <pc:docMk/>
            <pc:sldMk cId="2083295092" sldId="265"/>
            <ac:picMk id="7" creationId="{742C9A89-6C6A-4873-A1D1-EB0D41F6DDA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FFC2-1DEC-4241-A4CF-F0E5642FF1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15843-864B-3C4F-9B2A-7AB72806A1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80475-7040-A742-8A54-D4AC2042DE1A}"/>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5" name="Footer Placeholder 4">
            <a:extLst>
              <a:ext uri="{FF2B5EF4-FFF2-40B4-BE49-F238E27FC236}">
                <a16:creationId xmlns:a16="http://schemas.microsoft.com/office/drawing/2014/main" id="{91C58E59-BD7E-D744-B1E7-353CF591C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370D2-9EF2-7447-9F20-AD7B2943BF1F}"/>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317538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DD93B-5716-EF46-80E7-3E1E3226D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9FBCE9-16E1-6A49-A8C9-5B37F0C21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2C80A-DE46-5E49-9E5C-9430105FDBB6}"/>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5" name="Footer Placeholder 4">
            <a:extLst>
              <a:ext uri="{FF2B5EF4-FFF2-40B4-BE49-F238E27FC236}">
                <a16:creationId xmlns:a16="http://schemas.microsoft.com/office/drawing/2014/main" id="{97609123-B740-6D42-9A16-A8A0DD6F4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577D2-C170-0040-9BEE-5713691AC955}"/>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102600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AAA6B3-0638-CE47-BB2A-B5EE1E3EE1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A85C0-F3C2-C342-8623-F111B6F14D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B1AAB-F41B-6F42-A5D7-E854CFF36144}"/>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5" name="Footer Placeholder 4">
            <a:extLst>
              <a:ext uri="{FF2B5EF4-FFF2-40B4-BE49-F238E27FC236}">
                <a16:creationId xmlns:a16="http://schemas.microsoft.com/office/drawing/2014/main" id="{B7D1FD17-3257-214B-9ABD-14F8BCACD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B4E3B-E280-BD4D-837F-8753AFD8BCCC}"/>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427652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63D0-0CE6-B345-B32A-1920EC2051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B84E6-D4C9-EC40-BE9C-B3B1D92598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22F7E-0C5F-AF4E-92C8-C9BB615831A1}"/>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5" name="Footer Placeholder 4">
            <a:extLst>
              <a:ext uri="{FF2B5EF4-FFF2-40B4-BE49-F238E27FC236}">
                <a16:creationId xmlns:a16="http://schemas.microsoft.com/office/drawing/2014/main" id="{3A1484FE-CAF0-BD4C-A1C2-830380C44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9F6B3-9C06-7F40-8A1D-062BF3139762}"/>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202842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C333-EA73-1642-89A6-1DC1C874F1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BBE01F-836E-5D43-8790-3B1381E0D0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E0189-9BC8-A543-A76C-41E93DD5FCA6}"/>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5" name="Footer Placeholder 4">
            <a:extLst>
              <a:ext uri="{FF2B5EF4-FFF2-40B4-BE49-F238E27FC236}">
                <a16:creationId xmlns:a16="http://schemas.microsoft.com/office/drawing/2014/main" id="{EB6FF541-90B4-A94B-851B-1C745EA4A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39236-C652-A14D-836F-F395A82712A3}"/>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233401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81373-B036-D34C-AA53-ABABA201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2B7679-4054-594F-939E-5D6405E53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AB8FC3-1B2A-4E43-8971-1DEC4B5560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40DD7-8FA2-6E4E-BC5B-1D6AB769BFE0}"/>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6" name="Footer Placeholder 5">
            <a:extLst>
              <a:ext uri="{FF2B5EF4-FFF2-40B4-BE49-F238E27FC236}">
                <a16:creationId xmlns:a16="http://schemas.microsoft.com/office/drawing/2014/main" id="{BC0C87D5-6A88-A343-B0A8-E9427CEBB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F021B-632B-334A-A457-B0D67AD27613}"/>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190223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28F7-2085-6748-A530-71B9AFDA0D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6E3203-9B50-FF4E-83A2-EBA9E6111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6A36E-A7B0-F041-9193-8DC72BB8BD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8F4606-0AF8-3C43-B24D-92C79E8ACA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878589-7A5C-CE42-8E58-61675398B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0B7870-8A21-AD4A-8246-12E7C8588281}"/>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8" name="Footer Placeholder 7">
            <a:extLst>
              <a:ext uri="{FF2B5EF4-FFF2-40B4-BE49-F238E27FC236}">
                <a16:creationId xmlns:a16="http://schemas.microsoft.com/office/drawing/2014/main" id="{A57CA21D-99E3-5A4E-B67E-F640D4E23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D02131-D082-C14A-9E57-DEED3A118BFB}"/>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133678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E8866-FC26-FD47-9575-987FAE1FC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E3A911-8179-044F-8126-184920A6FC5F}"/>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4" name="Footer Placeholder 3">
            <a:extLst>
              <a:ext uri="{FF2B5EF4-FFF2-40B4-BE49-F238E27FC236}">
                <a16:creationId xmlns:a16="http://schemas.microsoft.com/office/drawing/2014/main" id="{D58F2A2F-D4A0-6640-9A7E-DD5795D1DF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96E6F5-543D-0946-8F18-78B6E96D84CE}"/>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2265158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A9AAC3-7745-0B4C-9427-F63AAF124AEF}"/>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3" name="Footer Placeholder 2">
            <a:extLst>
              <a:ext uri="{FF2B5EF4-FFF2-40B4-BE49-F238E27FC236}">
                <a16:creationId xmlns:a16="http://schemas.microsoft.com/office/drawing/2014/main" id="{81EDF1B6-E14A-F64B-8F05-B5333BC409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C275CE-CE7E-7944-AA77-5AF40AB2C9C6}"/>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84781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3DB8-6D6A-CF4F-ACC8-136DA4D93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F08FDC-67D3-244A-A3CA-316527BFF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80E402-FFAF-5A4E-8370-46B04AC4F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12CAF-DAEB-3A48-B580-CDC02D714602}"/>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6" name="Footer Placeholder 5">
            <a:extLst>
              <a:ext uri="{FF2B5EF4-FFF2-40B4-BE49-F238E27FC236}">
                <a16:creationId xmlns:a16="http://schemas.microsoft.com/office/drawing/2014/main" id="{A3BCAEF7-5587-7242-B1E6-07E1184A1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203D5-4811-504C-BE29-3E01358DE62A}"/>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230689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2E68-6D6E-1144-9466-94C70CBA4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361085-60BE-344F-A740-8173BB6A9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5EC950-CF7F-6742-9908-BBEC89464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F3DB5-EE70-5242-A9E3-B923AB6D31B6}"/>
              </a:ext>
            </a:extLst>
          </p:cNvPr>
          <p:cNvSpPr>
            <a:spLocks noGrp="1"/>
          </p:cNvSpPr>
          <p:nvPr>
            <p:ph type="dt" sz="half" idx="10"/>
          </p:nvPr>
        </p:nvSpPr>
        <p:spPr/>
        <p:txBody>
          <a:bodyPr/>
          <a:lstStyle/>
          <a:p>
            <a:fld id="{FF018664-8549-364A-9D12-35509B0A6D75}" type="datetimeFigureOut">
              <a:rPr lang="en-US" smtClean="0"/>
              <a:t>10/9/2020</a:t>
            </a:fld>
            <a:endParaRPr lang="en-US"/>
          </a:p>
        </p:txBody>
      </p:sp>
      <p:sp>
        <p:nvSpPr>
          <p:cNvPr id="6" name="Footer Placeholder 5">
            <a:extLst>
              <a:ext uri="{FF2B5EF4-FFF2-40B4-BE49-F238E27FC236}">
                <a16:creationId xmlns:a16="http://schemas.microsoft.com/office/drawing/2014/main" id="{2C4AAECA-C393-094C-A2C8-41CA2FD59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7163C-D2B6-1345-A746-344A080B6592}"/>
              </a:ext>
            </a:extLst>
          </p:cNvPr>
          <p:cNvSpPr>
            <a:spLocks noGrp="1"/>
          </p:cNvSpPr>
          <p:nvPr>
            <p:ph type="sldNum" sz="quarter" idx="12"/>
          </p:nvPr>
        </p:nvSpPr>
        <p:spPr/>
        <p:txBody>
          <a:bodyPr/>
          <a:lstStyle/>
          <a:p>
            <a:fld id="{497F297C-4B8C-7048-BDBE-DF4165E84182}" type="slidenum">
              <a:rPr lang="en-US" smtClean="0"/>
              <a:t>‹#›</a:t>
            </a:fld>
            <a:endParaRPr lang="en-US"/>
          </a:p>
        </p:txBody>
      </p:sp>
    </p:spTree>
    <p:extLst>
      <p:ext uri="{BB962C8B-B14F-4D97-AF65-F5344CB8AC3E}">
        <p14:creationId xmlns:p14="http://schemas.microsoft.com/office/powerpoint/2010/main" val="1490909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87AED-93BB-AD46-9DE0-B1139FF77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675CE4-1C95-934E-9B93-851181D2FC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2C4A8-6E56-204C-8477-563EE4397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18664-8549-364A-9D12-35509B0A6D75}" type="datetimeFigureOut">
              <a:rPr lang="en-US" smtClean="0"/>
              <a:t>10/9/2020</a:t>
            </a:fld>
            <a:endParaRPr lang="en-US"/>
          </a:p>
        </p:txBody>
      </p:sp>
      <p:sp>
        <p:nvSpPr>
          <p:cNvPr id="5" name="Footer Placeholder 4">
            <a:extLst>
              <a:ext uri="{FF2B5EF4-FFF2-40B4-BE49-F238E27FC236}">
                <a16:creationId xmlns:a16="http://schemas.microsoft.com/office/drawing/2014/main" id="{975D4493-0E7B-F048-968A-E7A90004E4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1DD3D0-DA59-2749-BC48-6279EEFD5C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F297C-4B8C-7048-BDBE-DF4165E84182}" type="slidenum">
              <a:rPr lang="en-US" smtClean="0"/>
              <a:t>‹#›</a:t>
            </a:fld>
            <a:endParaRPr lang="en-US"/>
          </a:p>
        </p:txBody>
      </p:sp>
    </p:spTree>
    <p:extLst>
      <p:ext uri="{BB962C8B-B14F-4D97-AF65-F5344CB8AC3E}">
        <p14:creationId xmlns:p14="http://schemas.microsoft.com/office/powerpoint/2010/main" val="41959370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1E870BF6-1842-1D44-AA9A-B9853DF38155}"/>
              </a:ext>
            </a:extLst>
          </p:cNvPr>
          <p:cNvSpPr>
            <a:spLocks noChangeArrowheads="1"/>
          </p:cNvSpPr>
          <p:nvPr/>
        </p:nvSpPr>
        <p:spPr bwMode="auto">
          <a:xfrm>
            <a:off x="760288" y="262281"/>
            <a:ext cx="3805209"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dirty="0">
                <a:solidFill>
                  <a:srgbClr val="2F5496"/>
                </a:solidFill>
                <a:latin typeface="Calibri Light"/>
                <a:ea typeface="Times New Roman" panose="02020603050405020304" pitchFamily="18" charset="0"/>
                <a:cs typeface="Times New Roman"/>
              </a:rPr>
              <a:t>What to check before </a:t>
            </a:r>
            <a:r>
              <a:rPr kumimoji="0" lang="en-US" altLang="en-US" sz="2400" b="0" i="0" u="none" strike="noStrike" cap="none" normalizeH="0" baseline="0" dirty="0">
                <a:ln>
                  <a:noFill/>
                </a:ln>
                <a:solidFill>
                  <a:srgbClr val="2F5496"/>
                </a:solidFill>
                <a:effectLst/>
                <a:latin typeface="Calibri Light"/>
                <a:ea typeface="Times New Roman" panose="02020603050405020304" pitchFamily="18" charset="0"/>
                <a:cs typeface="Times New Roman"/>
              </a:rPr>
              <a:t>you go</a:t>
            </a:r>
            <a:r>
              <a:rPr lang="en-US" altLang="en-US" sz="2400" dirty="0">
                <a:solidFill>
                  <a:srgbClr val="2F5496"/>
                </a:solidFill>
                <a:latin typeface="Calibri Light"/>
                <a:ea typeface="Times New Roman" panose="02020603050405020304" pitchFamily="18" charset="0"/>
                <a:cs typeface="Times New Roman"/>
              </a:rPr>
              <a:t> </a:t>
            </a:r>
            <a:endParaRPr kumimoji="0" lang="en-US" altLang="en-US" sz="24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19">
            <a:extLst>
              <a:ext uri="{FF2B5EF4-FFF2-40B4-BE49-F238E27FC236}">
                <a16:creationId xmlns:a16="http://schemas.microsoft.com/office/drawing/2014/main" id="{D6E28D9C-5AAD-4B4B-BC25-2A001F65CCA2}"/>
              </a:ext>
            </a:extLst>
          </p:cNvPr>
          <p:cNvSpPr txBox="1"/>
          <p:nvPr/>
        </p:nvSpPr>
        <p:spPr>
          <a:xfrm>
            <a:off x="631757" y="3252830"/>
            <a:ext cx="10101301" cy="3206499"/>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indent="-342900">
              <a:lnSpc>
                <a:spcPct val="150000"/>
              </a:lnSpc>
              <a:buChar char="-"/>
            </a:pPr>
            <a:r>
              <a:rPr lang="en-CA" sz="1600" dirty="0">
                <a:effectLst/>
                <a:ea typeface="Calibri" panose="020F0502020204030204" pitchFamily="34" charset="0"/>
                <a:cs typeface="Calibri"/>
              </a:rPr>
              <a:t>Avoid having the camera face an outdoor window</a:t>
            </a:r>
            <a:endParaRPr lang="en-US" dirty="0"/>
          </a:p>
          <a:p>
            <a:pPr marL="342900" indent="-342900">
              <a:lnSpc>
                <a:spcPct val="150000"/>
              </a:lnSpc>
              <a:buChar char="-"/>
            </a:pPr>
            <a:r>
              <a:rPr lang="en-US" sz="1600" dirty="0">
                <a:ea typeface="+mn-lt"/>
                <a:cs typeface="+mn-lt"/>
              </a:rPr>
              <a:t>Power ON the iPad by pressing the power button for 5 seconds</a:t>
            </a:r>
            <a:endParaRPr lang="en-CA" sz="1600" dirty="0">
              <a:ea typeface="+mn-lt"/>
              <a:cs typeface="+mn-lt"/>
            </a:endParaRPr>
          </a:p>
          <a:p>
            <a:pPr marL="342900" indent="-342900">
              <a:lnSpc>
                <a:spcPct val="150000"/>
              </a:lnSpc>
              <a:buChar char="-"/>
            </a:pPr>
            <a:r>
              <a:rPr lang="en-US" sz="1600" dirty="0">
                <a:ea typeface="+mn-lt"/>
                <a:cs typeface="+mn-lt"/>
              </a:rPr>
              <a:t>Press the        icon in the dock</a:t>
            </a:r>
            <a:endParaRPr lang="en-CA" sz="1600" dirty="0">
              <a:ea typeface="+mn-lt"/>
              <a:cs typeface="+mn-lt"/>
            </a:endParaRPr>
          </a:p>
          <a:p>
            <a:pPr marL="342900" indent="-342900">
              <a:lnSpc>
                <a:spcPct val="150000"/>
              </a:lnSpc>
              <a:buChar char="-"/>
            </a:pPr>
            <a:r>
              <a:rPr lang="en-US" sz="1600" dirty="0">
                <a:ea typeface="+mn-lt"/>
                <a:cs typeface="+mn-lt"/>
              </a:rPr>
              <a:t>Select your Supervisor Zoom link on the web page</a:t>
            </a:r>
          </a:p>
          <a:p>
            <a:pPr marL="342900" indent="-342900">
              <a:lnSpc>
                <a:spcPct val="150000"/>
              </a:lnSpc>
              <a:buChar char="-"/>
            </a:pPr>
            <a:r>
              <a:rPr lang="en-US" sz="1600" dirty="0">
                <a:ea typeface="+mn-lt"/>
                <a:cs typeface="+mn-lt"/>
              </a:rPr>
              <a:t>Zoom will launch.  If you are asked, to type in your first name.</a:t>
            </a:r>
          </a:p>
          <a:p>
            <a:pPr marL="342900" indent="-342900">
              <a:lnSpc>
                <a:spcPct val="150000"/>
              </a:lnSpc>
              <a:buChar char="-"/>
            </a:pPr>
            <a:r>
              <a:rPr lang="en-US" sz="1600" dirty="0">
                <a:ea typeface="+mn-lt"/>
                <a:cs typeface="+mn-lt"/>
              </a:rPr>
              <a:t>Wait for the supervisor to admit you to the Zoom meeting</a:t>
            </a:r>
          </a:p>
          <a:p>
            <a:pPr marL="342900" indent="-342900">
              <a:lnSpc>
                <a:spcPct val="150000"/>
              </a:lnSpc>
              <a:buChar char="-"/>
            </a:pPr>
            <a:r>
              <a:rPr lang="en-US" sz="1600" dirty="0">
                <a:ea typeface="+mn-lt"/>
                <a:cs typeface="+mn-lt"/>
              </a:rPr>
              <a:t>Test the audio &amp; video with your supervisor.  Ask for thumbs up to indicate that your voice is coming through clearly</a:t>
            </a:r>
          </a:p>
          <a:p>
            <a:pPr>
              <a:lnSpc>
                <a:spcPct val="150000"/>
              </a:lnSpc>
            </a:pPr>
            <a:r>
              <a:rPr lang="en-US" sz="1600" dirty="0">
                <a:ea typeface="+mn-lt"/>
                <a:cs typeface="+mn-lt"/>
              </a:rPr>
              <a:t>-      Disconnect receiver cable from the iPad to hear the supervisor speak to you (if needed)</a:t>
            </a:r>
          </a:p>
          <a:p>
            <a:pPr marL="342900" indent="-342900">
              <a:lnSpc>
                <a:spcPct val="150000"/>
              </a:lnSpc>
              <a:buFontTx/>
              <a:buChar char="-"/>
            </a:pPr>
            <a:endParaRPr lang="en-US" sz="1600">
              <a:effectLst/>
              <a:ea typeface="+mn-lt"/>
              <a:cs typeface="+mn-lt"/>
            </a:endParaRPr>
          </a:p>
          <a:p>
            <a:pPr marL="342900" indent="-342900">
              <a:buFont typeface="Arial"/>
              <a:buChar char="•"/>
            </a:pPr>
            <a:endParaRPr lang="en-US" sz="1200">
              <a:ea typeface="+mn-lt"/>
              <a:cs typeface="+mn-lt"/>
            </a:endParaRPr>
          </a:p>
        </p:txBody>
      </p:sp>
      <p:pic>
        <p:nvPicPr>
          <p:cNvPr id="7" name="Picture 7" descr="Background pattern&#10;&#10;Description automatically generated">
            <a:extLst>
              <a:ext uri="{FF2B5EF4-FFF2-40B4-BE49-F238E27FC236}">
                <a16:creationId xmlns:a16="http://schemas.microsoft.com/office/drawing/2014/main" id="{742C9A89-6C6A-4873-A1D1-EB0D41F6DDAB}"/>
              </a:ext>
            </a:extLst>
          </p:cNvPr>
          <p:cNvPicPr>
            <a:picLocks noChangeAspect="1"/>
          </p:cNvPicPr>
          <p:nvPr/>
        </p:nvPicPr>
        <p:blipFill rotWithShape="1">
          <a:blip r:embed="rId2"/>
          <a:srcRect l="27027" t="87387" r="30180" b="2102"/>
          <a:stretch/>
        </p:blipFill>
        <p:spPr>
          <a:xfrm>
            <a:off x="3613533" y="4085785"/>
            <a:ext cx="1742856" cy="321373"/>
          </a:xfrm>
          <a:prstGeom prst="rect">
            <a:avLst/>
          </a:prstGeom>
        </p:spPr>
      </p:pic>
      <p:sp>
        <p:nvSpPr>
          <p:cNvPr id="5" name="Rectangle 21">
            <a:extLst>
              <a:ext uri="{FF2B5EF4-FFF2-40B4-BE49-F238E27FC236}">
                <a16:creationId xmlns:a16="http://schemas.microsoft.com/office/drawing/2014/main" id="{19258598-3D91-334E-93E7-E0E87442F9BA}"/>
              </a:ext>
            </a:extLst>
          </p:cNvPr>
          <p:cNvSpPr>
            <a:spLocks noChangeArrowheads="1"/>
          </p:cNvSpPr>
          <p:nvPr/>
        </p:nvSpPr>
        <p:spPr bwMode="auto">
          <a:xfrm>
            <a:off x="760288" y="2543274"/>
            <a:ext cx="2658292"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dirty="0">
                <a:solidFill>
                  <a:srgbClr val="2F5496"/>
                </a:solidFill>
                <a:latin typeface="Calibri Light"/>
                <a:ea typeface="Times New Roman" panose="02020603050405020304" pitchFamily="18" charset="0"/>
                <a:cs typeface="Times New Roman"/>
              </a:rPr>
              <a:t>When at</a:t>
            </a:r>
            <a:r>
              <a:rPr kumimoji="0" lang="en-US" altLang="en-US" sz="2400" b="0" i="0" u="none" strike="noStrike" cap="none" normalizeH="0" baseline="0" dirty="0">
                <a:ln>
                  <a:noFill/>
                </a:ln>
                <a:solidFill>
                  <a:srgbClr val="2F5496"/>
                </a:solidFill>
                <a:effectLst/>
                <a:latin typeface="Calibri Light"/>
                <a:ea typeface="Times New Roman" panose="02020603050405020304" pitchFamily="18" charset="0"/>
                <a:cs typeface="Times New Roman"/>
              </a:rPr>
              <a:t> the school</a:t>
            </a:r>
            <a:r>
              <a:rPr lang="en-US" altLang="en-US" sz="2400" dirty="0">
                <a:solidFill>
                  <a:srgbClr val="2F5496"/>
                </a:solidFill>
                <a:latin typeface="Calibri Light"/>
                <a:ea typeface="Times New Roman" panose="02020603050405020304" pitchFamily="18" charset="0"/>
                <a:cs typeface="Times New Roman"/>
              </a:rPr>
              <a:t> </a:t>
            </a:r>
            <a:endParaRPr kumimoji="0" lang="en-US" altLang="en-US" sz="24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19">
            <a:extLst>
              <a:ext uri="{FF2B5EF4-FFF2-40B4-BE49-F238E27FC236}">
                <a16:creationId xmlns:a16="http://schemas.microsoft.com/office/drawing/2014/main" id="{1D3459B4-CDCE-C342-8D5F-F9A3A556A3E3}"/>
              </a:ext>
            </a:extLst>
          </p:cNvPr>
          <p:cNvSpPr txBox="1"/>
          <p:nvPr/>
        </p:nvSpPr>
        <p:spPr>
          <a:xfrm>
            <a:off x="631758" y="1108382"/>
            <a:ext cx="10101301" cy="126400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indent="-342900">
              <a:lnSpc>
                <a:spcPct val="150000"/>
              </a:lnSpc>
              <a:buFontTx/>
              <a:buChar char="-"/>
            </a:pPr>
            <a:r>
              <a:rPr lang="en-CA" sz="1600" dirty="0">
                <a:ea typeface="Calibri" panose="020F0502020204030204" pitchFamily="34" charset="0"/>
                <a:cs typeface="Calibri"/>
              </a:rPr>
              <a:t>We will do our best to have all batteries charged. The night before, verify the batteries are fully charged. Please turn off the iPad, microphone and receiver. The black cable is to charge the microphone and receiver. The white cable is for the iPad. The white charging block can be used for all devices, one at a time.</a:t>
            </a:r>
            <a:endParaRPr lang="en-CA" sz="2400" dirty="0">
              <a:latin typeface="Calibri"/>
              <a:ea typeface="Calibri" panose="020F0502020204030204" pitchFamily="34" charset="0"/>
              <a:cs typeface="Calibri" panose="020F0502020204030204" pitchFamily="34" charset="0"/>
            </a:endParaRPr>
          </a:p>
        </p:txBody>
      </p:sp>
      <p:pic>
        <p:nvPicPr>
          <p:cNvPr id="3" name="Picture 3" descr="A picture containing drawing&#10;&#10;Description automatically generated">
            <a:extLst>
              <a:ext uri="{FF2B5EF4-FFF2-40B4-BE49-F238E27FC236}">
                <a16:creationId xmlns:a16="http://schemas.microsoft.com/office/drawing/2014/main" id="{212A27EB-5DE5-41C7-9CA2-2696CD22ACCF}"/>
              </a:ext>
            </a:extLst>
          </p:cNvPr>
          <p:cNvPicPr>
            <a:picLocks noChangeAspect="1"/>
          </p:cNvPicPr>
          <p:nvPr/>
        </p:nvPicPr>
        <p:blipFill>
          <a:blip r:embed="rId3"/>
          <a:stretch>
            <a:fillRect/>
          </a:stretch>
        </p:blipFill>
        <p:spPr>
          <a:xfrm>
            <a:off x="1866950" y="4121114"/>
            <a:ext cx="251811" cy="258487"/>
          </a:xfrm>
          <a:prstGeom prst="rect">
            <a:avLst/>
          </a:prstGeom>
        </p:spPr>
      </p:pic>
    </p:spTree>
    <p:extLst>
      <p:ext uri="{BB962C8B-B14F-4D97-AF65-F5344CB8AC3E}">
        <p14:creationId xmlns:p14="http://schemas.microsoft.com/office/powerpoint/2010/main" val="2083295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6">
            <a:extLst>
              <a:ext uri="{FF2B5EF4-FFF2-40B4-BE49-F238E27FC236}">
                <a16:creationId xmlns:a16="http://schemas.microsoft.com/office/drawing/2014/main" id="{423B00F9-8BB1-0E4B-B1FE-EA530FC08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49" y="1519294"/>
            <a:ext cx="4699253" cy="46992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3">
            <a:extLst>
              <a:ext uri="{FF2B5EF4-FFF2-40B4-BE49-F238E27FC236}">
                <a16:creationId xmlns:a16="http://schemas.microsoft.com/office/drawing/2014/main" id="{8EBEFF0E-96FC-A040-BEB2-2DD79D222232}"/>
              </a:ext>
            </a:extLst>
          </p:cNvPr>
          <p:cNvSpPr txBox="1">
            <a:spLocks noChangeArrowheads="1"/>
          </p:cNvSpPr>
          <p:nvPr/>
        </p:nvSpPr>
        <p:spPr bwMode="auto">
          <a:xfrm>
            <a:off x="3775307" y="2391404"/>
            <a:ext cx="6161962" cy="1037596"/>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Extend 3 tripod legs to their maximum length, then spread the tripod legs.</a:t>
            </a:r>
            <a:endParaRPr kumimoji="0" lang="en-US" altLang="en-US" sz="2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0">
            <a:extLst>
              <a:ext uri="{FF2B5EF4-FFF2-40B4-BE49-F238E27FC236}">
                <a16:creationId xmlns:a16="http://schemas.microsoft.com/office/drawing/2014/main" id="{E46E7D15-6772-4142-B73F-CEAE74A23737}"/>
              </a:ext>
            </a:extLst>
          </p:cNvPr>
          <p:cNvSpPr>
            <a:spLocks noChangeArrowheads="1"/>
          </p:cNvSpPr>
          <p:nvPr/>
        </p:nvSpPr>
        <p:spPr bwMode="auto">
          <a:xfrm>
            <a:off x="760288" y="2157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endParaRPr lang="en-US"/>
          </a:p>
        </p:txBody>
      </p:sp>
      <p:sp>
        <p:nvSpPr>
          <p:cNvPr id="16" name="Rectangle 21">
            <a:extLst>
              <a:ext uri="{FF2B5EF4-FFF2-40B4-BE49-F238E27FC236}">
                <a16:creationId xmlns:a16="http://schemas.microsoft.com/office/drawing/2014/main" id="{8ECF859F-7793-5340-93C3-593F60A27D07}"/>
              </a:ext>
            </a:extLst>
          </p:cNvPr>
          <p:cNvSpPr>
            <a:spLocks noChangeArrowheads="1"/>
          </p:cNvSpPr>
          <p:nvPr/>
        </p:nvSpPr>
        <p:spPr bwMode="auto">
          <a:xfrm>
            <a:off x="760288" y="249789"/>
            <a:ext cx="2999219"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Tripod and iPad Mount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3">
            <a:extLst>
              <a:ext uri="{FF2B5EF4-FFF2-40B4-BE49-F238E27FC236}">
                <a16:creationId xmlns:a16="http://schemas.microsoft.com/office/drawing/2014/main" id="{66929421-111B-794B-8536-6155A05CEF8F}"/>
              </a:ext>
            </a:extLst>
          </p:cNvPr>
          <p:cNvSpPr>
            <a:spLocks noChangeArrowheads="1"/>
          </p:cNvSpPr>
          <p:nvPr/>
        </p:nvSpPr>
        <p:spPr bwMode="auto">
          <a:xfrm>
            <a:off x="760288" y="6729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8857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0">
            <a:extLst>
              <a:ext uri="{FF2B5EF4-FFF2-40B4-BE49-F238E27FC236}">
                <a16:creationId xmlns:a16="http://schemas.microsoft.com/office/drawing/2014/main" id="{E46E7D15-6772-4142-B73F-CEAE74A23737}"/>
              </a:ext>
            </a:extLst>
          </p:cNvPr>
          <p:cNvSpPr>
            <a:spLocks noChangeArrowheads="1"/>
          </p:cNvSpPr>
          <p:nvPr/>
        </p:nvSpPr>
        <p:spPr bwMode="auto">
          <a:xfrm>
            <a:off x="760288" y="2157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endParaRPr lang="en-US"/>
          </a:p>
        </p:txBody>
      </p:sp>
      <p:sp>
        <p:nvSpPr>
          <p:cNvPr id="16" name="Rectangle 21">
            <a:extLst>
              <a:ext uri="{FF2B5EF4-FFF2-40B4-BE49-F238E27FC236}">
                <a16:creationId xmlns:a16="http://schemas.microsoft.com/office/drawing/2014/main" id="{8ECF859F-7793-5340-93C3-593F60A27D07}"/>
              </a:ext>
            </a:extLst>
          </p:cNvPr>
          <p:cNvSpPr>
            <a:spLocks noChangeArrowheads="1"/>
          </p:cNvSpPr>
          <p:nvPr/>
        </p:nvSpPr>
        <p:spPr bwMode="auto">
          <a:xfrm>
            <a:off x="760288" y="249789"/>
            <a:ext cx="2999219"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Tripod and iPad Mount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3">
            <a:extLst>
              <a:ext uri="{FF2B5EF4-FFF2-40B4-BE49-F238E27FC236}">
                <a16:creationId xmlns:a16="http://schemas.microsoft.com/office/drawing/2014/main" id="{66929421-111B-794B-8536-6155A05CEF8F}"/>
              </a:ext>
            </a:extLst>
          </p:cNvPr>
          <p:cNvSpPr>
            <a:spLocks noChangeArrowheads="1"/>
          </p:cNvSpPr>
          <p:nvPr/>
        </p:nvSpPr>
        <p:spPr bwMode="auto">
          <a:xfrm>
            <a:off x="760288" y="6729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Text Box 12">
            <a:extLst>
              <a:ext uri="{FF2B5EF4-FFF2-40B4-BE49-F238E27FC236}">
                <a16:creationId xmlns:a16="http://schemas.microsoft.com/office/drawing/2014/main" id="{2B9ADB05-AC38-DB45-BE8D-96BCFAA1797F}"/>
              </a:ext>
            </a:extLst>
          </p:cNvPr>
          <p:cNvSpPr txBox="1"/>
          <p:nvPr/>
        </p:nvSpPr>
        <p:spPr>
          <a:xfrm>
            <a:off x="4795445" y="1959099"/>
            <a:ext cx="4121686" cy="179136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r>
              <a:rPr lang="en-CA" sz="2400">
                <a:effectLst/>
                <a:latin typeface="Calibri"/>
                <a:ea typeface="Calibri" panose="020F0502020204030204" pitchFamily="34" charset="0"/>
                <a:cs typeface="Times New Roman"/>
              </a:rPr>
              <a:t>The iPad mount will be</a:t>
            </a:r>
            <a:r>
              <a:rPr lang="en-CA" sz="2400">
                <a:latin typeface="Calibri"/>
                <a:ea typeface="Calibri" panose="020F0502020204030204" pitchFamily="34" charset="0"/>
                <a:cs typeface="Times New Roman"/>
              </a:rPr>
              <a:t> in the bag </a:t>
            </a:r>
            <a:r>
              <a:rPr lang="en-CA" sz="2400">
                <a:effectLst/>
                <a:latin typeface="Calibri"/>
                <a:ea typeface="Calibri" panose="020F0502020204030204" pitchFamily="34" charset="0"/>
                <a:cs typeface="Times New Roman"/>
              </a:rPr>
              <a:t>attached to</a:t>
            </a:r>
            <a:r>
              <a:rPr lang="en-CA" sz="2400">
                <a:latin typeface="Calibri"/>
                <a:ea typeface="Calibri" panose="020F0502020204030204" pitchFamily="34" charset="0"/>
                <a:cs typeface="Times New Roman"/>
              </a:rPr>
              <a:t> the tripod shoe. Attach it to the</a:t>
            </a:r>
            <a:r>
              <a:rPr lang="en-CA" sz="2400">
                <a:effectLst/>
                <a:latin typeface="Calibri"/>
                <a:ea typeface="Calibri" panose="020F0502020204030204" pitchFamily="34" charset="0"/>
                <a:cs typeface="Times New Roman"/>
              </a:rPr>
              <a:t> tripod. Please verify </a:t>
            </a:r>
            <a:r>
              <a:rPr lang="en-CA" sz="2400">
                <a:latin typeface="Calibri"/>
                <a:ea typeface="Calibri" panose="020F0502020204030204" pitchFamily="34" charset="0"/>
                <a:cs typeface="Times New Roman"/>
              </a:rPr>
              <a:t>that it</a:t>
            </a:r>
            <a:r>
              <a:rPr lang="en-CA" sz="2400">
                <a:effectLst/>
                <a:latin typeface="Calibri"/>
                <a:ea typeface="Calibri" panose="020F0502020204030204" pitchFamily="34" charset="0"/>
                <a:cs typeface="Times New Roman"/>
              </a:rPr>
              <a:t> is secure.</a:t>
            </a:r>
          </a:p>
          <a:p>
            <a:endParaRPr lang="en-CA"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3" descr="A close up of a person holding a gun&#10;&#10;Description automatically generated">
            <a:extLst>
              <a:ext uri="{FF2B5EF4-FFF2-40B4-BE49-F238E27FC236}">
                <a16:creationId xmlns:a16="http://schemas.microsoft.com/office/drawing/2014/main" id="{666DE310-B8CE-4795-9797-F3CF7C03C88A}"/>
              </a:ext>
            </a:extLst>
          </p:cNvPr>
          <p:cNvPicPr>
            <a:picLocks noChangeAspect="1"/>
          </p:cNvPicPr>
          <p:nvPr/>
        </p:nvPicPr>
        <p:blipFill>
          <a:blip r:embed="rId2"/>
          <a:stretch>
            <a:fillRect/>
          </a:stretch>
        </p:blipFill>
        <p:spPr>
          <a:xfrm>
            <a:off x="363557" y="1096303"/>
            <a:ext cx="4322284" cy="4490961"/>
          </a:xfrm>
          <a:prstGeom prst="rect">
            <a:avLst/>
          </a:prstGeom>
        </p:spPr>
      </p:pic>
    </p:spTree>
    <p:extLst>
      <p:ext uri="{BB962C8B-B14F-4D97-AF65-F5344CB8AC3E}">
        <p14:creationId xmlns:p14="http://schemas.microsoft.com/office/powerpoint/2010/main" val="347664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0">
            <a:extLst>
              <a:ext uri="{FF2B5EF4-FFF2-40B4-BE49-F238E27FC236}">
                <a16:creationId xmlns:a16="http://schemas.microsoft.com/office/drawing/2014/main" id="{E46E7D15-6772-4142-B73F-CEAE74A23737}"/>
              </a:ext>
            </a:extLst>
          </p:cNvPr>
          <p:cNvSpPr>
            <a:spLocks noChangeArrowheads="1"/>
          </p:cNvSpPr>
          <p:nvPr/>
        </p:nvSpPr>
        <p:spPr bwMode="auto">
          <a:xfrm>
            <a:off x="760288" y="2157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endParaRPr lang="en-US"/>
          </a:p>
        </p:txBody>
      </p:sp>
      <p:sp>
        <p:nvSpPr>
          <p:cNvPr id="16" name="Rectangle 21">
            <a:extLst>
              <a:ext uri="{FF2B5EF4-FFF2-40B4-BE49-F238E27FC236}">
                <a16:creationId xmlns:a16="http://schemas.microsoft.com/office/drawing/2014/main" id="{8ECF859F-7793-5340-93C3-593F60A27D07}"/>
              </a:ext>
            </a:extLst>
          </p:cNvPr>
          <p:cNvSpPr>
            <a:spLocks noChangeArrowheads="1"/>
          </p:cNvSpPr>
          <p:nvPr/>
        </p:nvSpPr>
        <p:spPr bwMode="auto">
          <a:xfrm>
            <a:off x="760288" y="249789"/>
            <a:ext cx="2999219"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Tripod and iPad Mount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14">
            <a:extLst>
              <a:ext uri="{FF2B5EF4-FFF2-40B4-BE49-F238E27FC236}">
                <a16:creationId xmlns:a16="http://schemas.microsoft.com/office/drawing/2014/main" id="{043BB0F0-6D9B-314B-9A38-82BD1E1D626A}"/>
              </a:ext>
            </a:extLst>
          </p:cNvPr>
          <p:cNvSpPr txBox="1"/>
          <p:nvPr/>
        </p:nvSpPr>
        <p:spPr>
          <a:xfrm>
            <a:off x="5213543" y="1882192"/>
            <a:ext cx="3285490" cy="192660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CA" sz="2400">
                <a:effectLst/>
                <a:latin typeface="Calibri"/>
                <a:ea typeface="Calibri" panose="020F0502020204030204" pitchFamily="34" charset="0"/>
                <a:cs typeface="Times New Roman"/>
              </a:rPr>
              <a:t>Insert </a:t>
            </a:r>
            <a:r>
              <a:rPr lang="en-CA" sz="2400">
                <a:latin typeface="Calibri"/>
                <a:ea typeface="Calibri" panose="020F0502020204030204" pitchFamily="34" charset="0"/>
                <a:cs typeface="Times New Roman"/>
              </a:rPr>
              <a:t>the iPad</a:t>
            </a:r>
            <a:r>
              <a:rPr lang="en-CA" sz="2400">
                <a:effectLst/>
                <a:latin typeface="Calibri"/>
                <a:ea typeface="Calibri" panose="020F0502020204030204" pitchFamily="34" charset="0"/>
                <a:cs typeface="Times New Roman"/>
              </a:rPr>
              <a:t> into </a:t>
            </a:r>
            <a:r>
              <a:rPr lang="en-CA" sz="2400">
                <a:latin typeface="Calibri"/>
                <a:ea typeface="Calibri" panose="020F0502020204030204" pitchFamily="34" charset="0"/>
                <a:cs typeface="Times New Roman"/>
              </a:rPr>
              <a:t>the </a:t>
            </a:r>
            <a:r>
              <a:rPr lang="en-CA" sz="2400">
                <a:effectLst/>
                <a:latin typeface="Calibri"/>
                <a:ea typeface="Calibri" panose="020F0502020204030204" pitchFamily="34" charset="0"/>
                <a:cs typeface="Times New Roman"/>
              </a:rPr>
              <a:t>mount.</a:t>
            </a:r>
          </a:p>
          <a:p>
            <a:endParaRPr lang="en-CA" sz="2400">
              <a:latin typeface="Calibri" panose="020F0502020204030204" pitchFamily="34" charset="0"/>
              <a:ea typeface="Calibri" panose="020F0502020204030204" pitchFamily="34" charset="0"/>
              <a:cs typeface="Times New Roman" panose="02020603050405020304" pitchFamily="18" charset="0"/>
            </a:endParaRPr>
          </a:p>
          <a:p>
            <a:r>
              <a:rPr lang="en-CA" sz="2400">
                <a:effectLst/>
                <a:latin typeface="Calibri" panose="020F0502020204030204" pitchFamily="34" charset="0"/>
                <a:ea typeface="Calibri" panose="020F0502020204030204" pitchFamily="34" charset="0"/>
                <a:cs typeface="Times New Roman" panose="02020603050405020304" pitchFamily="18" charset="0"/>
              </a:rPr>
              <a:t>Please watch the video on the next slide </a:t>
            </a:r>
          </a:p>
        </p:txBody>
      </p:sp>
      <p:pic>
        <p:nvPicPr>
          <p:cNvPr id="2" name="Picture 3" descr="A picture containing grass, sitting, green, luggage&#10;&#10;Description automatically generated">
            <a:extLst>
              <a:ext uri="{FF2B5EF4-FFF2-40B4-BE49-F238E27FC236}">
                <a16:creationId xmlns:a16="http://schemas.microsoft.com/office/drawing/2014/main" id="{9D54EC5D-1D70-446B-9B5A-7F5D4C00CD11}"/>
              </a:ext>
            </a:extLst>
          </p:cNvPr>
          <p:cNvPicPr>
            <a:picLocks noChangeAspect="1"/>
          </p:cNvPicPr>
          <p:nvPr/>
        </p:nvPicPr>
        <p:blipFill>
          <a:blip r:embed="rId2"/>
          <a:stretch>
            <a:fillRect/>
          </a:stretch>
        </p:blipFill>
        <p:spPr>
          <a:xfrm>
            <a:off x="455364" y="1128548"/>
            <a:ext cx="4450814" cy="4224496"/>
          </a:xfrm>
          <a:prstGeom prst="rect">
            <a:avLst/>
          </a:prstGeom>
        </p:spPr>
      </p:pic>
    </p:spTree>
    <p:extLst>
      <p:ext uri="{BB962C8B-B14F-4D97-AF65-F5344CB8AC3E}">
        <p14:creationId xmlns:p14="http://schemas.microsoft.com/office/powerpoint/2010/main" val="365014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0">
            <a:extLst>
              <a:ext uri="{FF2B5EF4-FFF2-40B4-BE49-F238E27FC236}">
                <a16:creationId xmlns:a16="http://schemas.microsoft.com/office/drawing/2014/main" id="{E46E7D15-6772-4142-B73F-CEAE74A23737}"/>
              </a:ext>
            </a:extLst>
          </p:cNvPr>
          <p:cNvSpPr>
            <a:spLocks noChangeArrowheads="1"/>
          </p:cNvSpPr>
          <p:nvPr/>
        </p:nvSpPr>
        <p:spPr bwMode="auto">
          <a:xfrm>
            <a:off x="760288" y="2157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endParaRPr lang="en-US"/>
          </a:p>
        </p:txBody>
      </p:sp>
      <p:sp>
        <p:nvSpPr>
          <p:cNvPr id="16" name="Rectangle 21">
            <a:extLst>
              <a:ext uri="{FF2B5EF4-FFF2-40B4-BE49-F238E27FC236}">
                <a16:creationId xmlns:a16="http://schemas.microsoft.com/office/drawing/2014/main" id="{8ECF859F-7793-5340-93C3-593F60A27D07}"/>
              </a:ext>
            </a:extLst>
          </p:cNvPr>
          <p:cNvSpPr>
            <a:spLocks noChangeArrowheads="1"/>
          </p:cNvSpPr>
          <p:nvPr/>
        </p:nvSpPr>
        <p:spPr bwMode="auto">
          <a:xfrm>
            <a:off x="760288" y="249789"/>
            <a:ext cx="2999219"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Tripod and iPad Mount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3">
            <a:extLst>
              <a:ext uri="{FF2B5EF4-FFF2-40B4-BE49-F238E27FC236}">
                <a16:creationId xmlns:a16="http://schemas.microsoft.com/office/drawing/2014/main" id="{66929421-111B-794B-8536-6155A05CEF8F}"/>
              </a:ext>
            </a:extLst>
          </p:cNvPr>
          <p:cNvSpPr>
            <a:spLocks noChangeArrowheads="1"/>
          </p:cNvSpPr>
          <p:nvPr/>
        </p:nvSpPr>
        <p:spPr bwMode="auto">
          <a:xfrm>
            <a:off x="760288" y="6729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insert-ipad-mountVF480.mp4" descr="insert-ipad-mountVF480.mp4">
            <a:hlinkClick r:id="" action="ppaction://media"/>
            <a:hlinkHover r:id="" action="ppaction://ole?verb=0"/>
            <a:extLst>
              <a:ext uri="{FF2B5EF4-FFF2-40B4-BE49-F238E27FC236}">
                <a16:creationId xmlns:a16="http://schemas.microsoft.com/office/drawing/2014/main" id="{A858CC0E-8B8A-C540-8427-29455D45B4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1945" y="1187092"/>
            <a:ext cx="7971285" cy="4485600"/>
          </a:xfrm>
          <a:prstGeom prst="rect">
            <a:avLst/>
          </a:prstGeom>
          <a:ln w="127000" cap="flat" cmpd="dbl">
            <a:solidFill>
              <a:schemeClr val="accent1"/>
            </a:solidFill>
          </a:ln>
        </p:spPr>
      </p:pic>
    </p:spTree>
    <p:extLst>
      <p:ext uri="{BB962C8B-B14F-4D97-AF65-F5344CB8AC3E}">
        <p14:creationId xmlns:p14="http://schemas.microsoft.com/office/powerpoint/2010/main" val="27552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BD65F63B-B59B-654A-BFAC-CD28BE28148E}"/>
              </a:ext>
            </a:extLst>
          </p:cNvPr>
          <p:cNvSpPr txBox="1"/>
          <p:nvPr/>
        </p:nvSpPr>
        <p:spPr>
          <a:xfrm>
            <a:off x="5191587" y="1000839"/>
            <a:ext cx="5881816" cy="188176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57200" indent="-457200">
              <a:buFont typeface="Arial" panose="020B0604020202020204" pitchFamily="34" charset="0"/>
              <a:buChar char="•"/>
            </a:pPr>
            <a:r>
              <a:rPr lang="en-CA" sz="2400">
                <a:effectLst/>
                <a:ea typeface="Times New Roman" panose="02020603050405020304" pitchFamily="18" charset="0"/>
              </a:rPr>
              <a:t>Press and hold the power button for 3 seconds to turn </a:t>
            </a:r>
            <a:r>
              <a:rPr lang="en-CA" sz="2400">
                <a:ea typeface="Times New Roman" panose="02020603050405020304" pitchFamily="18" charset="0"/>
              </a:rPr>
              <a:t>the</a:t>
            </a:r>
            <a:r>
              <a:rPr lang="en-CA" sz="2400">
                <a:effectLst/>
                <a:ea typeface="Times New Roman" panose="02020603050405020304" pitchFamily="18" charset="0"/>
              </a:rPr>
              <a:t> </a:t>
            </a:r>
            <a:r>
              <a:rPr lang="en-CA" sz="2400">
                <a:ea typeface="Times New Roman" panose="02020603050405020304" pitchFamily="18" charset="0"/>
              </a:rPr>
              <a:t>microphone ON.</a:t>
            </a:r>
            <a:endParaRPr lang="en-CA" sz="2400">
              <a:effectLst/>
              <a:ea typeface="Times New Roman" panose="02020603050405020304" pitchFamily="18" charset="0"/>
            </a:endParaRPr>
          </a:p>
          <a:p>
            <a:pPr marL="457200" indent="-457200">
              <a:buFont typeface="Arial" panose="020B0604020202020204" pitchFamily="34" charset="0"/>
              <a:buChar char="•"/>
            </a:pPr>
            <a:r>
              <a:rPr lang="en-CA" sz="2400">
                <a:ea typeface="Times New Roman" panose="02020603050405020304" pitchFamily="18" charset="0"/>
              </a:rPr>
              <a:t>Clip the microphone to outside of your clothing as close as possible to your mouth.</a:t>
            </a:r>
            <a:endParaRPr lang="en-CA" sz="2400">
              <a:ea typeface="Times New Roman" panose="02020603050405020304" pitchFamily="18" charset="0"/>
              <a:cs typeface="Calibri"/>
            </a:endParaRPr>
          </a:p>
          <a:p>
            <a:pPr marL="171450" lvl="0" indent="-171450">
              <a:buFont typeface="Arial" panose="020B0604020202020204" pitchFamily="34" charset="0"/>
              <a:buChar char="•"/>
            </a:pPr>
            <a:endParaRPr lang="en-CA" sz="120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718FCD58-0760-DA4E-88B2-131CF4223B40}"/>
              </a:ext>
            </a:extLst>
          </p:cNvPr>
          <p:cNvPicPr>
            <a:picLocks noChangeAspect="1"/>
          </p:cNvPicPr>
          <p:nvPr/>
        </p:nvPicPr>
        <p:blipFill rotWithShape="1">
          <a:blip r:embed="rId2"/>
          <a:srcRect l="9029" t="27928" r="29900" b="26667"/>
          <a:stretch/>
        </p:blipFill>
        <p:spPr>
          <a:xfrm>
            <a:off x="472527" y="1004098"/>
            <a:ext cx="4431299" cy="4392829"/>
          </a:xfrm>
          <a:prstGeom prst="rect">
            <a:avLst/>
          </a:prstGeom>
        </p:spPr>
      </p:pic>
      <p:sp>
        <p:nvSpPr>
          <p:cNvPr id="4" name="Rectangle 21">
            <a:extLst>
              <a:ext uri="{FF2B5EF4-FFF2-40B4-BE49-F238E27FC236}">
                <a16:creationId xmlns:a16="http://schemas.microsoft.com/office/drawing/2014/main" id="{392CABC0-FC0D-E548-9620-38A50A19C57F}"/>
              </a:ext>
            </a:extLst>
          </p:cNvPr>
          <p:cNvSpPr>
            <a:spLocks noChangeArrowheads="1"/>
          </p:cNvSpPr>
          <p:nvPr/>
        </p:nvSpPr>
        <p:spPr bwMode="auto">
          <a:xfrm>
            <a:off x="760288" y="249789"/>
            <a:ext cx="906017"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Audio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42EF8462-D61E-EF4E-B33D-A500D5BB82EE}"/>
              </a:ext>
            </a:extLst>
          </p:cNvPr>
          <p:cNvPicPr>
            <a:picLocks noChangeAspect="1"/>
          </p:cNvPicPr>
          <p:nvPr/>
        </p:nvPicPr>
        <p:blipFill rotWithShape="1">
          <a:blip r:embed="rId3"/>
          <a:srcRect l="23013" t="53153" r="24615" b="5225"/>
          <a:stretch/>
        </p:blipFill>
        <p:spPr>
          <a:xfrm>
            <a:off x="5191587" y="2958792"/>
            <a:ext cx="3113970" cy="3306084"/>
          </a:xfrm>
          <a:prstGeom prst="rect">
            <a:avLst/>
          </a:prstGeom>
        </p:spPr>
      </p:pic>
    </p:spTree>
    <p:extLst>
      <p:ext uri="{BB962C8B-B14F-4D97-AF65-F5344CB8AC3E}">
        <p14:creationId xmlns:p14="http://schemas.microsoft.com/office/powerpoint/2010/main" val="1375322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a:extLst>
              <a:ext uri="{FF2B5EF4-FFF2-40B4-BE49-F238E27FC236}">
                <a16:creationId xmlns:a16="http://schemas.microsoft.com/office/drawing/2014/main" id="{A3D385F1-397E-AB44-9D93-3228A6D47249}"/>
              </a:ext>
            </a:extLst>
          </p:cNvPr>
          <p:cNvSpPr txBox="1"/>
          <p:nvPr/>
        </p:nvSpPr>
        <p:spPr>
          <a:xfrm>
            <a:off x="5424615" y="2566967"/>
            <a:ext cx="5498757" cy="172406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CA" sz="2400">
                <a:effectLst/>
                <a:latin typeface="Calibri"/>
                <a:ea typeface="Times New Roman" panose="02020603050405020304" pitchFamily="18" charset="0"/>
                <a:cs typeface="Calibri"/>
              </a:rPr>
              <a:t>Press and hold the power button for 3 seconds to </a:t>
            </a:r>
            <a:r>
              <a:rPr lang="en-CA" sz="2400">
                <a:latin typeface="Calibri"/>
                <a:ea typeface="Times New Roman" panose="02020603050405020304" pitchFamily="18" charset="0"/>
                <a:cs typeface="Calibri"/>
              </a:rPr>
              <a:t>turn the</a:t>
            </a:r>
            <a:r>
              <a:rPr lang="en-CA" sz="2400">
                <a:effectLst/>
                <a:latin typeface="Calibri"/>
                <a:ea typeface="Times New Roman" panose="02020603050405020304" pitchFamily="18" charset="0"/>
                <a:cs typeface="Calibri"/>
              </a:rPr>
              <a:t> </a:t>
            </a:r>
            <a:r>
              <a:rPr lang="en-CA" sz="2400">
                <a:latin typeface="Calibri"/>
                <a:ea typeface="Times New Roman" panose="02020603050405020304" pitchFamily="18" charset="0"/>
                <a:cs typeface="Calibri"/>
              </a:rPr>
              <a:t>receiver ON.</a:t>
            </a:r>
            <a:endParaRPr lang="en-CA" sz="2400">
              <a:effectLst/>
              <a:latin typeface="Calibri"/>
              <a:ea typeface="Times New Roman" panose="02020603050405020304" pitchFamily="18" charset="0"/>
              <a:cs typeface="Calibri"/>
            </a:endParaRPr>
          </a:p>
          <a:p>
            <a:pPr marL="171450" lvl="0" indent="-171450">
              <a:buFont typeface="Arial" panose="020B0604020202020204" pitchFamily="34" charset="0"/>
              <a:buChar char="•"/>
            </a:pPr>
            <a:r>
              <a:rPr lang="en-CA" sz="2400">
                <a:latin typeface="Calibri"/>
                <a:ea typeface="Times New Roman" panose="02020603050405020304" pitchFamily="18" charset="0"/>
                <a:cs typeface="Calibri"/>
              </a:rPr>
              <a:t>The units will already be paired and start transmitting audio.</a:t>
            </a:r>
            <a:endParaRPr lang="en-CA" sz="2400">
              <a:effectLst/>
              <a:latin typeface="Times New Roman"/>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18F5A5C-62C4-3E43-B2B2-652CE4D5E714}"/>
              </a:ext>
            </a:extLst>
          </p:cNvPr>
          <p:cNvPicPr>
            <a:picLocks noChangeAspect="1"/>
          </p:cNvPicPr>
          <p:nvPr/>
        </p:nvPicPr>
        <p:blipFill rotWithShape="1">
          <a:blip r:embed="rId2"/>
          <a:srcRect l="13884" t="25045" r="27737" b="31596"/>
          <a:stretch/>
        </p:blipFill>
        <p:spPr>
          <a:xfrm>
            <a:off x="557024" y="1234800"/>
            <a:ext cx="4431422" cy="4388400"/>
          </a:xfrm>
          <a:prstGeom prst="rect">
            <a:avLst/>
          </a:prstGeom>
        </p:spPr>
      </p:pic>
      <p:sp>
        <p:nvSpPr>
          <p:cNvPr id="4" name="Rectangle 21">
            <a:extLst>
              <a:ext uri="{FF2B5EF4-FFF2-40B4-BE49-F238E27FC236}">
                <a16:creationId xmlns:a16="http://schemas.microsoft.com/office/drawing/2014/main" id="{BA8BFF9C-A898-C14B-8794-47BD60066F2A}"/>
              </a:ext>
            </a:extLst>
          </p:cNvPr>
          <p:cNvSpPr>
            <a:spLocks noChangeArrowheads="1"/>
          </p:cNvSpPr>
          <p:nvPr/>
        </p:nvSpPr>
        <p:spPr bwMode="auto">
          <a:xfrm>
            <a:off x="760288" y="249789"/>
            <a:ext cx="906017"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Audio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4521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a:extLst>
              <a:ext uri="{FF2B5EF4-FFF2-40B4-BE49-F238E27FC236}">
                <a16:creationId xmlns:a16="http://schemas.microsoft.com/office/drawing/2014/main" id="{F8EAFFFC-7B3A-FA45-B4EE-5E90BBACF844}"/>
              </a:ext>
            </a:extLst>
          </p:cNvPr>
          <p:cNvSpPr txBox="1"/>
          <p:nvPr/>
        </p:nvSpPr>
        <p:spPr>
          <a:xfrm>
            <a:off x="5140410" y="2437381"/>
            <a:ext cx="6413157" cy="98983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CA" sz="2400">
                <a:latin typeface="Calibri"/>
                <a:ea typeface="Calibri" panose="020F0502020204030204" pitchFamily="34" charset="0"/>
                <a:cs typeface="Calibri"/>
              </a:rPr>
              <a:t>Connect the black connector to the receiver.</a:t>
            </a:r>
            <a:endParaRPr lang="en-CA" sz="2400">
              <a:latin typeface="Calibri"/>
              <a:ea typeface="Calibri" panose="020F0502020204030204" pitchFamily="34" charset="0"/>
              <a:cs typeface="Times New Roman" panose="02020603050405020304" pitchFamily="18" charset="0"/>
            </a:endParaRPr>
          </a:p>
          <a:p>
            <a:r>
              <a:rPr lang="en-CA" sz="2400">
                <a:effectLst/>
                <a:latin typeface="Calibri"/>
                <a:ea typeface="Calibri" panose="020F0502020204030204" pitchFamily="34" charset="0"/>
                <a:cs typeface="Calibri"/>
              </a:rPr>
              <a:t>Plug in the </a:t>
            </a:r>
            <a:r>
              <a:rPr lang="en-CA" sz="2400">
                <a:latin typeface="Calibri"/>
                <a:ea typeface="Calibri" panose="020F0502020204030204" pitchFamily="34" charset="0"/>
                <a:cs typeface="Calibri"/>
              </a:rPr>
              <a:t>lightning</a:t>
            </a:r>
            <a:r>
              <a:rPr lang="en-CA" sz="2400">
                <a:effectLst/>
                <a:latin typeface="Calibri"/>
                <a:ea typeface="Calibri" panose="020F0502020204030204" pitchFamily="34" charset="0"/>
                <a:cs typeface="Calibri"/>
              </a:rPr>
              <a:t> adaptor into the </a:t>
            </a:r>
            <a:r>
              <a:rPr lang="en-CA" sz="2400">
                <a:latin typeface="Calibri"/>
                <a:ea typeface="Calibri" panose="020F0502020204030204" pitchFamily="34" charset="0"/>
                <a:cs typeface="Calibri"/>
              </a:rPr>
              <a:t>iPad. </a:t>
            </a:r>
            <a:endParaRPr lang="en-CA" sz="2400">
              <a:effectLst/>
              <a:latin typeface="Calibri"/>
              <a:ea typeface="Calibri" panose="020F0502020204030204" pitchFamily="34" charset="0"/>
              <a:cs typeface="Calibri"/>
            </a:endParaRPr>
          </a:p>
        </p:txBody>
      </p:sp>
      <p:pic>
        <p:nvPicPr>
          <p:cNvPr id="10" name="Picture 9">
            <a:extLst>
              <a:ext uri="{FF2B5EF4-FFF2-40B4-BE49-F238E27FC236}">
                <a16:creationId xmlns:a16="http://schemas.microsoft.com/office/drawing/2014/main" id="{7613624B-B3A3-074E-8589-5507A55320FD}"/>
              </a:ext>
            </a:extLst>
          </p:cNvPr>
          <p:cNvPicPr>
            <a:picLocks noChangeAspect="1"/>
          </p:cNvPicPr>
          <p:nvPr/>
        </p:nvPicPr>
        <p:blipFill rotWithShape="1">
          <a:blip r:embed="rId2"/>
          <a:srcRect l="45528" t="16110" r="380" b="12358"/>
          <a:stretch/>
        </p:blipFill>
        <p:spPr>
          <a:xfrm>
            <a:off x="447814" y="1234800"/>
            <a:ext cx="4424696" cy="4388400"/>
          </a:xfrm>
          <a:prstGeom prst="rect">
            <a:avLst/>
          </a:prstGeom>
        </p:spPr>
      </p:pic>
      <p:sp>
        <p:nvSpPr>
          <p:cNvPr id="5" name="Rectangle 21">
            <a:extLst>
              <a:ext uri="{FF2B5EF4-FFF2-40B4-BE49-F238E27FC236}">
                <a16:creationId xmlns:a16="http://schemas.microsoft.com/office/drawing/2014/main" id="{1D30946E-4195-0F43-B7AC-9AA975E255B3}"/>
              </a:ext>
            </a:extLst>
          </p:cNvPr>
          <p:cNvSpPr>
            <a:spLocks noChangeArrowheads="1"/>
          </p:cNvSpPr>
          <p:nvPr/>
        </p:nvSpPr>
        <p:spPr bwMode="auto">
          <a:xfrm>
            <a:off x="760288" y="249789"/>
            <a:ext cx="906017" cy="8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Audio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51116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16C7D4BEF9B74CA9FF59F46FE54AD2" ma:contentTypeVersion="12" ma:contentTypeDescription="Create a new document." ma:contentTypeScope="" ma:versionID="a043aeb10276f56702547e051414164b">
  <xsd:schema xmlns:xsd="http://www.w3.org/2001/XMLSchema" xmlns:xs="http://www.w3.org/2001/XMLSchema" xmlns:p="http://schemas.microsoft.com/office/2006/metadata/properties" xmlns:ns2="cc939c58-7cfb-488f-b7b3-991820d2fec4" xmlns:ns3="0189a804-a7e7-4651-81b4-844c8c8ea671" targetNamespace="http://schemas.microsoft.com/office/2006/metadata/properties" ma:root="true" ma:fieldsID="03fa590a16c5101dd12bac0bc0d1ddd9" ns2:_="" ns3:_="">
    <xsd:import namespace="cc939c58-7cfb-488f-b7b3-991820d2fec4"/>
    <xsd:import namespace="0189a804-a7e7-4651-81b4-844c8c8ea6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39c58-7cfb-488f-b7b3-991820d2fe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89a804-a7e7-4651-81b4-844c8c8ea6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189a804-a7e7-4651-81b4-844c8c8ea671">
      <UserInfo>
        <DisplayName>Stefano Rucco</DisplayName>
        <AccountId>13</AccountId>
        <AccountType/>
      </UserInfo>
      <UserInfo>
        <DisplayName>Pierre-Étienne Mercier</DisplayName>
        <AccountId>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9A0383-83DF-4E5F-9A2A-394372FF3EE0}">
  <ds:schemaRefs>
    <ds:schemaRef ds:uri="0189a804-a7e7-4651-81b4-844c8c8ea671"/>
    <ds:schemaRef ds:uri="cc939c58-7cfb-488f-b7b3-991820d2fe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07C308-2549-4044-9F0C-8945B0BC8379}">
  <ds:schemaRefs>
    <ds:schemaRef ds:uri="0189a804-a7e7-4651-81b4-844c8c8ea671"/>
    <ds:schemaRef ds:uri="cc939c58-7cfb-488f-b7b3-991820d2fe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5010AA-841A-4EDB-BD9D-E945FE916F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Blyszczak</dc:creator>
  <cp:revision>5</cp:revision>
  <dcterms:created xsi:type="dcterms:W3CDTF">2020-09-29T17:03:05Z</dcterms:created>
  <dcterms:modified xsi:type="dcterms:W3CDTF">2020-10-09T18:47:25Z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0x0101000016C7D4BEF9B74CA9FF59F46FE54AD2</vt:lpwstr>
  </property>
</Properties>
</file>